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13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ユーティリティフラットポーチ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180×130mm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考：ネイビーブルー・インクブラック・ミルキーベージュ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ハリのある厚手のポリエステル素材を使用した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サイズのフラットポーチです。ちょっとした小物入れには最適で、ノベルティ用として活用しても大変喜ばれますカラー展開は定番の全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1DFAD2E-FBC0-CA41-BBFE-7A474154E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81" y="1444644"/>
            <a:ext cx="3751954" cy="349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73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2024-07-25T02:44:13Z</dcterms:modified>
</cp:coreProperties>
</file>