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33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260×180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考：ネイビーブルー・インクブラック・ミルキーベージュ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ハリのある厚手のポリエステル素材を使用した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サイズのフラットポーチです。ちょっとした小物入れには最適で、ノベルティ用として活用しても大変喜ばれますカラー展開は定番の全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349311C-FD33-E043-8B64-E0E962F6E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33" y="1370820"/>
            <a:ext cx="3857836" cy="35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2024-07-25T02:44:14Z</dcterms:modified>
</cp:coreProperties>
</file>