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ライトキャンバスティッシュポーチ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ティッシュが取り出しやすいようしなやかなキャンバス素材を使用した、ポケットティッシュケース付きポーチです。カラーバリエーションは全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6F3B6A2A-D451-8646-9866-B0736B6A93FC}"/>
              </a:ext>
            </a:extLst>
          </p:cNvPr>
          <p:cNvPicPr>
            <a:picLocks noChangeAspect="1"/>
          </p:cNvPicPr>
          <p:nvPr/>
        </p:nvPicPr>
        <p:blipFill>
          <a:blip r:embed="rId5"/>
          <a:stretch>
            <a:fillRect/>
          </a:stretch>
        </p:blipFill>
        <p:spPr>
          <a:xfrm>
            <a:off x="741790" y="1427258"/>
            <a:ext cx="3617580" cy="350117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TotalTime>
  <Words>57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2024-07-25T02:44:17Z</dcterms:modified>
</cp:coreProperties>
</file>