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127" d="100"/>
          <a:sy n="127" d="100"/>
        </p:scale>
        <p:origin x="184"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キャンバスサコッシュ インナーポケット付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320×250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25×1100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10</a:t>
            </a:r>
            <a:r>
              <a:rPr lang="ja-JP" altLang="en-US" sz="1600">
                <a:latin typeface="Meiryo UI" panose="020B0604030504040204" pitchFamily="34" charset="-128"/>
                <a:ea typeface="Meiryo UI" panose="020B0604030504040204" pitchFamily="34" charset="-128"/>
              </a:rPr>
              <a:t>オンスと手頃に厚手で耐久性にも優れたキャンバス素材のサコッシュです。ベーシックなアイテムですが、便利な内ポケット付きがポイント。</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色のカラー展開から自由にお選び下さい。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FE606EC3-3005-5446-8668-73861AD16FEE}"/>
              </a:ext>
            </a:extLst>
          </p:cNvPr>
          <p:cNvPicPr>
            <a:picLocks noChangeAspect="1"/>
          </p:cNvPicPr>
          <p:nvPr/>
        </p:nvPicPr>
        <p:blipFill>
          <a:blip r:embed="rId5"/>
          <a:stretch>
            <a:fillRect/>
          </a:stretch>
        </p:blipFill>
        <p:spPr>
          <a:xfrm>
            <a:off x="527670" y="1554598"/>
            <a:ext cx="4028212" cy="335038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530</TotalTime>
  <Words>87</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2024-07-25T02:44:19Z</dcterms:modified>
</cp:coreProperties>
</file>