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ガゼットミニサコッシュ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220×150×40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10×1150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考：ネイビーブルー・インクブラック・ミルキーベージュ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ちょっとしたお出かけ用に大変便利なミニサコッシュです。厚手のコットン素材は耐久性にも優れており、非常に便利に使い回せますので、オリジナル名入れも二次的な宣伝広告効果も期待できます。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9875271F-7F08-F64E-83D5-4A9F1752E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21" y="1480095"/>
            <a:ext cx="3560089" cy="34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2024-07-25T02:44:19Z</dcterms:modified>
</cp:coreProperties>
</file>