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フロントポケットミニサコッシュ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目が細かく高級感あるポリエステル素材を使用したミニサコッシュです。外側にあるポケットや口元のファスナーが非常に便利。カラー展開は全</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色ですのでお好みでお選び下さい。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F1B84641-958C-7947-8646-2D96AB50DED7}"/>
              </a:ext>
            </a:extLst>
          </p:cNvPr>
          <p:cNvPicPr>
            <a:picLocks noChangeAspect="1"/>
          </p:cNvPicPr>
          <p:nvPr/>
        </p:nvPicPr>
        <p:blipFill>
          <a:blip r:embed="rId5"/>
          <a:stretch>
            <a:fillRect/>
          </a:stretch>
        </p:blipFill>
        <p:spPr>
          <a:xfrm>
            <a:off x="886443" y="1404774"/>
            <a:ext cx="3220964" cy="357785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547</TotalTime>
  <Words>76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2024-07-25T02:44:20Z</dcterms:modified>
</cp:coreProperties>
</file>