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330×250mm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25×1150mm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展示会や説明会の資料配布用にも活用できる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サイズがぴったり入るコットン素材のサコッシュです。ショップのオリジナルグッズやショッパーとしても人気の高いアイテムです。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FC5C3F2-559F-6847-A2E5-7BA756CA0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49" y="1472504"/>
            <a:ext cx="3309050" cy="34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2024-07-25T02:44:20Z</dcterms:modified>
</cp:coreProperties>
</file>