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127" d="100"/>
          <a:sy n="127" d="100"/>
        </p:scale>
        <p:origin x="18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キャンバスアジャストショルダーサコッシュ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(320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g/㎡)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360×280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ショルダー部分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25×1200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最大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考：ミッドナイトブルー・ナチュラル・ナイトブラック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長さが自由に変えられるアジャスタショルダーベルトがとっても便利なサコッシュです。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オンスとやや厚手なコットン素材のため耐久性にも優れ、ノベルティ用としても大変喜ばれます。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CBF1B984-32D3-BE49-AB7D-DA35E648EE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373" y="1342594"/>
            <a:ext cx="3386674" cy="362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528</TotalTime>
  <Words>84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235</cp:revision>
  <cp:lastPrinted>2021-07-20T08:57:41Z</cp:lastPrinted>
  <dcterms:created xsi:type="dcterms:W3CDTF">2021-06-21T09:41:39Z</dcterms:created>
  <dcterms:modified xsi:type="dcterms:W3CDTF">2024-07-25T02:44:20Z</dcterms:modified>
</cp:coreProperties>
</file>