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1" autoAdjust="0"/>
    <p:restoredTop sz="94677"/>
  </p:normalViewPr>
  <p:slideViewPr>
    <p:cSldViewPr snapToGrid="0" snapToObjects="1">
      <p:cViewPr varScale="1">
        <p:scale>
          <a:sx n="94" d="100"/>
          <a:sy n="94" d="100"/>
        </p:scale>
        <p:origin x="96"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キャンバスフロントポケットサコッシュ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オンスと手頃に厚手で耐久性にも優れた縦長タイプのサコッシュです。外側にあるポケットはスマートフォンを入れるのにぴったり。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色展開の中から、名入れデザインに合わせてお選び下さい。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D796361-B0C4-317E-4599-C3C481C1EA0A}"/>
              </a:ext>
            </a:extLst>
          </p:cNvPr>
          <p:cNvPicPr>
            <a:picLocks noChangeAspect="1"/>
          </p:cNvPicPr>
          <p:nvPr/>
        </p:nvPicPr>
        <p:blipFill>
          <a:blip r:embed="rId5"/>
          <a:stretch>
            <a:fillRect/>
          </a:stretch>
        </p:blipFill>
        <p:spPr>
          <a:xfrm>
            <a:off x="722256" y="1415721"/>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88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2025-03-10T08:26:06Z</dcterms:modified>
</cp:coreProperties>
</file>