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スクエアトート コンビカラー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280×350×70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考：レッド・ディープブルー・ナイトブラック・フロスティブルー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オリジナルデザインの名入れプリントがよく映えるコンビカラーがポイントのトートバッグです。素材は軽量な不織布素材。カタログや書類を配布するのにぴったりのマチ付きタイプです。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D52F113-03B0-C448-811E-9539CBAB6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05" y="1355969"/>
            <a:ext cx="3607894" cy="36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2024-07-25T02:44:22Z</dcterms:modified>
</cp:coreProperties>
</file>