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不織布ポケッタブルエコトート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考：レッド・オレンジ・ディープブルー・ブラウン・ナイトブラック・ベージュ・ピーチピンク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フロスティブルー・スカイブルー・ビビッドピンク・ナチュラルホワイト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サブバッグとして便利な、折りたたむとコンパクトに纏められる不織布素材のトートバッグです。カラーバリエーションは全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色と豊富ですので名入れデザインに合わせてお選びください。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9EABAF6-4873-3848-AB3D-FD8C97FF0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20" y="1380519"/>
            <a:ext cx="3620273" cy="36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2024-07-25T02:44:23Z</dcterms:modified>
</cp:coreProperties>
</file>