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7"/>
  </p:normalViewPr>
  <p:slideViewPr>
    <p:cSldViewPr snapToGrid="0" snapToObjects="1">
      <p:cViewPr varScale="1">
        <p:scale>
          <a:sx n="127" d="100"/>
          <a:sy n="127" d="100"/>
        </p:scale>
        <p:origin x="18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不織布バッグ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材：不織布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PP)</a:t>
            </a: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360×370×110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25×560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考：レッド・オレンジ・ディープブルー・ブラウン・ナイトブラック・ベージュ・ピーチピンク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フロスティブルー・スカイブルー・ビビッドピンク・ナチュラルホワイト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A4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サイズがしっかりたっぷり入るマチ付きの舟形トートバッグです。軽量で丈夫な不織布素材もポイント。カラー展開は全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11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色と豊富ですので、名入れデザインに合わせてお選びください。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E02818DC-A710-B94D-9D89-A04FEDEA28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403" y="1392899"/>
            <a:ext cx="3288916" cy="361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549</TotalTime>
  <Words>108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244</cp:revision>
  <cp:lastPrinted>2021-07-20T08:57:41Z</cp:lastPrinted>
  <dcterms:created xsi:type="dcterms:W3CDTF">2021-06-21T09:41:39Z</dcterms:created>
  <dcterms:modified xsi:type="dcterms:W3CDTF">2024-07-25T02:44:23Z</dcterms:modified>
</cp:coreProperties>
</file>