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77"/>
  </p:normalViewPr>
  <p:slideViewPr>
    <p:cSldViewPr snapToGrid="0" snapToObjects="1">
      <p:cViewPr varScale="1">
        <p:scale>
          <a:sx n="127" d="100"/>
          <a:sy n="127" d="100"/>
        </p:scale>
        <p:origin x="184" y="26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不織布</a:t>
            </a:r>
            <a:r>
              <a:rPr lang="en" altLang="ja-JP" sz="2000" dirty="0">
                <a:solidFill>
                  <a:schemeClr val="bg1"/>
                </a:solidFill>
                <a:latin typeface="Meiryo UI" panose="020B0604030504040204" pitchFamily="34" charset="-128"/>
                <a:ea typeface="Meiryo UI" panose="020B0604030504040204" pitchFamily="34" charset="-128"/>
              </a:rPr>
              <a:t>A4</a:t>
            </a:r>
            <a:r>
              <a:rPr lang="ja-JP" altLang="en-US" sz="2000">
                <a:solidFill>
                  <a:schemeClr val="bg1"/>
                </a:solidFill>
                <a:latin typeface="Meiryo UI" panose="020B0604030504040204" pitchFamily="34" charset="-128"/>
                <a:ea typeface="Meiryo UI" panose="020B0604030504040204" pitchFamily="34" charset="-128"/>
              </a:rPr>
              <a:t>ワイドスクエアトート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材：不織布</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PP)</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340×290×40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25×580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3</a:t>
            </a:r>
            <a:r>
              <a:rPr lang="en" altLang="ja-JP" sz="900" dirty="0">
                <a:latin typeface="Meiryo UI" panose="020B0604030504040204" pitchFamily="34" charset="-128"/>
                <a:ea typeface="Meiryo UI" panose="020B0604030504040204" pitchFamily="34" charset="-128"/>
              </a:rPr>
              <a:t>L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考：レッド・オレンジ・ディープブルー・ブラウン・ナイトブラック・ベージュ・ピーチピンク</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フロスティブルー・スカイブルー・ビビッドピンク・ナチュラルホワイト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オープンキャンパスや展示会、説明会等での資料配布用にぴったりな不織布素材のトートバッグです。持ち手の部分は長めに作られていますので肩掛けも出来るため便利に利用できるかと思います。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0" name="図 39">
            <a:extLst>
              <a:ext uri="{FF2B5EF4-FFF2-40B4-BE49-F238E27FC236}">
                <a16:creationId xmlns:a16="http://schemas.microsoft.com/office/drawing/2014/main" id="{45A4588C-F2A6-BE4A-81E1-B0294D7BD79E}"/>
              </a:ext>
            </a:extLst>
          </p:cNvPr>
          <p:cNvPicPr>
            <a:picLocks noChangeAspect="1"/>
          </p:cNvPicPr>
          <p:nvPr/>
        </p:nvPicPr>
        <p:blipFill>
          <a:blip r:embed="rId5"/>
          <a:stretch>
            <a:fillRect/>
          </a:stretch>
        </p:blipFill>
        <p:spPr>
          <a:xfrm>
            <a:off x="630539" y="1393958"/>
            <a:ext cx="3554401" cy="3545121"/>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562</TotalTime>
  <Words>108</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247</cp:revision>
  <cp:lastPrinted>2021-07-20T08:57:41Z</cp:lastPrinted>
  <dcterms:created xsi:type="dcterms:W3CDTF">2021-06-21T09:41:39Z</dcterms:created>
  <dcterms:modified xsi:type="dcterms:W3CDTF">2024-07-25T02:44:25Z</dcterms:modified>
</cp:coreProperties>
</file>