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クーラーマルシェバッグ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材：ポリエステル、アルミ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480×390×200mm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40×390mm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21</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くるくると丸めてコンパクトに纏められるため持ち歩き用にも便利なマルシェバッグです。保冷機能付きな上、中に入れたペットボトルや牛乳を固定できるゴムバンドも非常に便利です。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94C2CDA-F843-F444-ABF4-963E295D4551}"/>
              </a:ext>
            </a:extLst>
          </p:cNvPr>
          <p:cNvPicPr>
            <a:picLocks noChangeAspect="1"/>
          </p:cNvPicPr>
          <p:nvPr/>
        </p:nvPicPr>
        <p:blipFill>
          <a:blip r:embed="rId5"/>
          <a:stretch>
            <a:fillRect/>
          </a:stretch>
        </p:blipFill>
        <p:spPr>
          <a:xfrm>
            <a:off x="710987" y="1444499"/>
            <a:ext cx="3765586" cy="35037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2024-07-25T02:44:26Z</dcterms:modified>
</cp:coreProperties>
</file>