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クーラービッグマルシェバッグ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633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材：ポリエステル、アルミ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600×350×240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40×400</a:t>
            </a:r>
            <a:r>
              <a:rPr lang="en" altLang="ja-JP" sz="900" dirty="0">
                <a:latin typeface="Meiryo UI" panose="020B0604030504040204" pitchFamily="34" charset="-128"/>
                <a:ea typeface="Meiryo UI" panose="020B0604030504040204" pitchFamily="34" charset="-128"/>
              </a:rPr>
              <a:t>mm</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30</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くるくると丸めてコンパクトに纏められるため持ち歩き用にも便利なマルシェバッグです。保冷機能付きのためアウトドアイベントなどでも活躍します。カラーバリエーションは全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AC430F4E-2F0D-C64C-B947-2E6BF2D557AE}"/>
              </a:ext>
            </a:extLst>
          </p:cNvPr>
          <p:cNvPicPr>
            <a:picLocks noChangeAspect="1"/>
          </p:cNvPicPr>
          <p:nvPr/>
        </p:nvPicPr>
        <p:blipFill>
          <a:blip r:embed="rId5"/>
          <a:stretch>
            <a:fillRect/>
          </a:stretch>
        </p:blipFill>
        <p:spPr>
          <a:xfrm>
            <a:off x="648201" y="1359745"/>
            <a:ext cx="3822859" cy="365704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78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234</cp:revision>
  <cp:lastPrinted>2021-07-20T08:57:41Z</cp:lastPrinted>
  <dcterms:created xsi:type="dcterms:W3CDTF">2021-06-21T09:41:39Z</dcterms:created>
  <dcterms:modified xsi:type="dcterms:W3CDTF">2024-07-25T02:44:26Z</dcterms:modified>
</cp:coreProperties>
</file>