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127" d="100"/>
          <a:sy n="127" d="100"/>
        </p:scale>
        <p:origin x="184" y="2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リサイクルフラットバッグ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材：ポリエステル（リサクイル</a:t>
            </a:r>
            <a:r>
              <a:rPr lang="en" altLang="ja-JP" sz="900" dirty="0">
                <a:latin typeface="Meiryo UI" panose="020B0604030504040204" pitchFamily="34" charset="-128"/>
                <a:ea typeface="Meiryo UI" panose="020B0604030504040204" pitchFamily="34" charset="-128"/>
              </a:rPr>
              <a:t>PE</a:t>
            </a:r>
            <a:r>
              <a:rPr lang="ja-JP" altLang="en" sz="900">
                <a:latin typeface="Meiryo UI" panose="020B0604030504040204" pitchFamily="34" charset="-128"/>
                <a:ea typeface="Meiryo UI" panose="020B0604030504040204" pitchFamily="34" charset="-128"/>
              </a:rPr>
              <a:t>Ｔ）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440×380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50×390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リサイクル回収されたペットボトルを素材に作られた環境に優しいエコバッグです。くるくる丸めて付属のゴムバンドで留めるとコンパクトかつオシャレに持ち運べますのでおすすめです。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E620DFF8-462C-384A-840A-C34217E55288}"/>
              </a:ext>
            </a:extLst>
          </p:cNvPr>
          <p:cNvPicPr>
            <a:picLocks noChangeAspect="1"/>
          </p:cNvPicPr>
          <p:nvPr/>
        </p:nvPicPr>
        <p:blipFill>
          <a:blip r:embed="rId5"/>
          <a:stretch>
            <a:fillRect/>
          </a:stretch>
        </p:blipFill>
        <p:spPr>
          <a:xfrm>
            <a:off x="736548" y="1404404"/>
            <a:ext cx="3641251" cy="3559323"/>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528</TotalTime>
  <Words>76</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237</cp:revision>
  <cp:lastPrinted>2021-07-20T08:57:41Z</cp:lastPrinted>
  <dcterms:created xsi:type="dcterms:W3CDTF">2021-06-21T09:41:39Z</dcterms:created>
  <dcterms:modified xsi:type="dcterms:W3CDTF">2024-07-25T02:44:27Z</dcterms:modified>
</cp:coreProperties>
</file>