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保冷ベーシックトート（</a:t>
            </a:r>
            <a:r>
              <a:rPr lang="en" altLang="ja-JP" sz="2000" dirty="0">
                <a:solidFill>
                  <a:schemeClr val="bg1"/>
                </a:solidFill>
                <a:latin typeface="Meiryo UI" panose="020B0604030504040204" pitchFamily="34" charset="-128"/>
                <a:ea typeface="Meiryo UI" panose="020B0604030504040204" pitchFamily="34" charset="-128"/>
              </a:rPr>
              <a:t>S</a:t>
            </a:r>
            <a:r>
              <a:rPr lang="ja-JP" altLang="en" sz="200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330×200×130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付属品：取説付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0BCE57FD-A24F-5349-B6BB-BA9CC61E27AC}"/>
              </a:ext>
            </a:extLst>
          </p:cNvPr>
          <p:cNvPicPr>
            <a:picLocks noChangeAspect="1"/>
          </p:cNvPicPr>
          <p:nvPr/>
        </p:nvPicPr>
        <p:blipFill>
          <a:blip r:embed="rId5"/>
          <a:stretch>
            <a:fillRect/>
          </a:stretch>
        </p:blipFill>
        <p:spPr>
          <a:xfrm>
            <a:off x="776311" y="1451690"/>
            <a:ext cx="3560090" cy="343763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87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2024-07-25T02:44:28Z</dcterms:modified>
</cp:coreProperties>
</file>