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保冷ベーシックトート（</a:t>
            </a:r>
            <a:r>
              <a:rPr lang="ja-JP" altLang="en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Ｍ）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400×250×180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考：ネイビー・ブラック・アイボリー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マチを広めにとってある作りですので、平らなお弁当箱もそのまま入れられる大変便利な保冷ベーシックトート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色ですのでお好みでお選びください。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A5F5E9B-3E58-5340-BFC0-A3D443F58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8" y="1406668"/>
            <a:ext cx="3944518" cy="35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2024-07-25T02:44:28Z</dcterms:modified>
</cp:coreProperties>
</file>