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保冷ベーシックトート（</a:t>
            </a:r>
            <a:r>
              <a:rPr lang="ja-JP" altLang="en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Ｌ）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460×380×200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25×580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考：ネイビー・ブラック・アイボリー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マチを広めにとってある作りですので、平らなお弁当箱もそのまま入れられる大変便利な保冷ベーシックトート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色ですのでお好みでお選びください。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5A74C0F-E51E-1348-8D61-E6165EDBB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54" y="1398388"/>
            <a:ext cx="3483596" cy="354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2024-07-25T02:44:29Z</dcterms:modified>
</cp:coreProperties>
</file>