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7"/>
  </p:normalViewPr>
  <p:slideViewPr>
    <p:cSldViewPr snapToGrid="0" snapToObjects="1">
      <p:cViewPr varScale="1">
        <p:scale>
          <a:sx n="84" d="100"/>
          <a:sy n="84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キャンバスツールトート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材：コットン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(320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g/㎡)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480×280×160(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mm)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・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30×580(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mm)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14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L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考：ナチュラル・ナイトブラック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表と裏にそれぞれ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つずつあるポケットがとっても便利で様々なシーンに役立つキャンバストートです。カラーバリエーションはナチュラルと無いとブラックの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色展開。是非ご活用ください。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9A934E9E-7A6C-7A6B-5D5B-F357C273E2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076" y="1383994"/>
            <a:ext cx="3622346" cy="362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637</TotalTime>
  <Words>89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235</cp:revision>
  <cp:lastPrinted>2021-07-20T08:57:41Z</cp:lastPrinted>
  <dcterms:created xsi:type="dcterms:W3CDTF">2021-06-21T09:41:39Z</dcterms:created>
  <dcterms:modified xsi:type="dcterms:W3CDTF">2024-08-09T02:11:25Z</dcterms:modified>
</cp:coreProperties>
</file>