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キャンバスビッグトート 仕切りポケット付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520×330×160(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30×600(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考：無漂白エコマーク認定商品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内側の仕切りポケットと外側のミニポケットがとっても便利な上、ビッグなサイズ感も様々なシーンで非常に役立つキャンバス素材のトートです。カラー展開はナチュラルとナイトブラックの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F2408FD-5CD5-C24B-8F03-7FC1EA3BB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42" y="1413565"/>
            <a:ext cx="3638333" cy="35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2024-07-25T02:44:32Z</dcterms:modified>
</cp:coreProperties>
</file>