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再生コットン</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a:t>
            </a:r>
            <a:r>
              <a:rPr lang="el-GR" altLang="ja-JP" sz="900" dirty="0">
                <a:latin typeface="Meiryo UI" panose="020B0604030504040204" pitchFamily="34" charset="-128"/>
                <a:ea typeface="Meiryo UI" panose="020B0604030504040204" pitchFamily="34" charset="-128"/>
              </a:rPr>
              <a:t>φ200(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18</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考：加工した場合ゴムは留めずに折りたたみ、</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袋に入れた状態での納品になります。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グレー・ネイビー・ベージュ・レッド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くるっと丸めてゴムで留めるとコンパクトになる見た目もお洒落なマルシェバッグです。再生コットン素材のため地球環境に優しい上、まるごと洗える点も高ポイント。</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8F9E59A-2977-6F40-B634-991142C6B1FB}"/>
              </a:ext>
            </a:extLst>
          </p:cNvPr>
          <p:cNvPicPr>
            <a:picLocks noChangeAspect="1"/>
          </p:cNvPicPr>
          <p:nvPr/>
        </p:nvPicPr>
        <p:blipFill>
          <a:blip r:embed="rId5"/>
          <a:stretch>
            <a:fillRect/>
          </a:stretch>
        </p:blipFill>
        <p:spPr>
          <a:xfrm>
            <a:off x="971349" y="1422052"/>
            <a:ext cx="3170014" cy="346222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TotalTime>
  <Words>122</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2024-07-25T02:44:33Z</dcterms:modified>
</cp:coreProperties>
</file>