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デイリーバッグ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再生コットン</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540)(mm)</a:t>
            </a:r>
          </a:p>
          <a:p>
            <a:r>
              <a:rPr lang="ja-JP" altLang="en-US" sz="900">
                <a:latin typeface="Meiryo UI" panose="020B0604030504040204" pitchFamily="34" charset="-128"/>
                <a:ea typeface="Meiryo UI" panose="020B0604030504040204" pitchFamily="34" charset="-128"/>
              </a:rPr>
              <a:t>　　　　　　・持ち手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60×180(mm)</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量：容量</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考：加工した場合ゴムは留めずに折りたたみ、</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袋に入れた状態での</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納品になります。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グレー・ネイビー・ベージュ・レッド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くるっと丸めてゴムで留めるとコンパクトになるシンプルなデイリーバッグです。再生コットン素材のため地球環境に優しい上、まるごと洗える点も高ポイント。</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5CE56C9-014B-7240-A65F-4236F98CCCDF}"/>
              </a:ext>
            </a:extLst>
          </p:cNvPr>
          <p:cNvPicPr>
            <a:picLocks noChangeAspect="1"/>
          </p:cNvPicPr>
          <p:nvPr/>
        </p:nvPicPr>
        <p:blipFill>
          <a:blip r:embed="rId5"/>
          <a:stretch>
            <a:fillRect/>
          </a:stretch>
        </p:blipFill>
        <p:spPr>
          <a:xfrm>
            <a:off x="1069536" y="1435162"/>
            <a:ext cx="2925416" cy="34706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130</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2024-07-25T02:44:34Z</dcterms:modified>
</cp:coreProperties>
</file>