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7"/>
  </p:normalViewPr>
  <p:slideViewPr>
    <p:cSldViewPr snapToGrid="0" snapToObjects="1">
      <p:cViewPr varScale="1">
        <p:scale>
          <a:sx n="127" d="100"/>
          <a:sy n="127" d="100"/>
        </p:scale>
        <p:origin x="184" y="-7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クルリト ランチバッグ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270×300(</a:t>
            </a:r>
            <a:r>
              <a:rPr lang="ja-JP" altLang="en-US" sz="900">
                <a:latin typeface="Meiryo UI" panose="020B0604030504040204" pitchFamily="34" charset="-128"/>
                <a:ea typeface="Meiryo UI" panose="020B0604030504040204" pitchFamily="34" charset="-128"/>
              </a:rPr>
              <a:t>持ち手含む</a:t>
            </a:r>
            <a:r>
              <a:rPr lang="en-US" altLang="ja-JP" sz="900" dirty="0">
                <a:latin typeface="Meiryo UI" panose="020B0604030504040204" pitchFamily="34" charset="-128"/>
                <a:ea typeface="Meiryo UI" panose="020B0604030504040204" pitchFamily="34" charset="-128"/>
              </a:rPr>
              <a:t>440)(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　　　　　　</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50×140(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折りたたみ・マチ</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190(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10</a:t>
            </a:r>
            <a:r>
              <a:rPr lang="en" altLang="ja-JP" sz="900" dirty="0">
                <a:latin typeface="Meiryo UI" panose="020B0604030504040204" pitchFamily="34" charset="-128"/>
                <a:ea typeface="Meiryo UI" panose="020B0604030504040204" pitchFamily="34" charset="-128"/>
              </a:rPr>
              <a:t>L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考：ネイビー・ブラック・カーキ・レッド・ブルー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幅広いマチでお弁当をそのまま入れられるシンプルなランチバッグです。クルクルと丸めてゴムバンドで留めればコンパクトになり持ち歩き用としても便利です。</a:t>
            </a:r>
            <a:r>
              <a:rPr lang="en-US" altLang="ja-JP" sz="1600" dirty="0">
                <a:latin typeface="Meiryo UI" panose="020B0604030504040204" pitchFamily="34" charset="-128"/>
                <a:ea typeface="Meiryo UI" panose="020B0604030504040204" pitchFamily="34" charset="-128"/>
              </a:rPr>
              <a:t>5</a:t>
            </a:r>
            <a:r>
              <a:rPr lang="ja-JP" altLang="en-US" sz="1600">
                <a:latin typeface="Meiryo UI" panose="020B0604030504040204" pitchFamily="34" charset="-128"/>
                <a:ea typeface="Meiryo UI" panose="020B0604030504040204" pitchFamily="34" charset="-128"/>
              </a:rPr>
              <a:t>色展開からお選びください。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0" name="図 19">
            <a:extLst>
              <a:ext uri="{FF2B5EF4-FFF2-40B4-BE49-F238E27FC236}">
                <a16:creationId xmlns:a16="http://schemas.microsoft.com/office/drawing/2014/main" id="{AD04C9B8-CD9B-3247-A72C-8AD2DA211100}"/>
              </a:ext>
            </a:extLst>
          </p:cNvPr>
          <p:cNvPicPr>
            <a:picLocks noChangeAspect="1"/>
          </p:cNvPicPr>
          <p:nvPr/>
        </p:nvPicPr>
        <p:blipFill>
          <a:blip r:embed="rId5"/>
          <a:stretch>
            <a:fillRect/>
          </a:stretch>
        </p:blipFill>
        <p:spPr>
          <a:xfrm>
            <a:off x="757331" y="1364529"/>
            <a:ext cx="3604502" cy="3622892"/>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524</TotalTime>
  <Words>105</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235</cp:revision>
  <cp:lastPrinted>2021-07-20T08:57:41Z</cp:lastPrinted>
  <dcterms:created xsi:type="dcterms:W3CDTF">2021-06-21T09:41:39Z</dcterms:created>
  <dcterms:modified xsi:type="dcterms:W3CDTF">2024-07-25T02:44:34Z</dcterms:modified>
</cp:coreProperties>
</file>