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65"/>
  </p:normalViewPr>
  <p:slideViewPr>
    <p:cSldViewPr snapToGrid="0" snapToObjects="1">
      <p:cViewPr>
        <p:scale>
          <a:sx n="132" d="100"/>
          <a:sy n="132" d="100"/>
        </p:scale>
        <p:origin x="696" y="8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不織布ビッグショッピングトート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600×400×180(mm)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35×70(mm)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30</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考：加工あり・内職ありでご注文頂いた場合は、平入れの状態で袋入れとなります。</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ブラック・ナチュラルホワイト・ライトブルー・グレー・ネイビー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ショッパーとしてもぴったりなビッグサイズの不織布トートです。折りたたむと非常にコンパクトになり軽量ですので持ち歩き用としてもおすすめです。全</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色のカラーバリエーションから選択可能。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E56F0FC-EAFC-634A-B26C-F156F349BFE5}"/>
              </a:ext>
            </a:extLst>
          </p:cNvPr>
          <p:cNvPicPr>
            <a:picLocks noChangeAspect="1"/>
          </p:cNvPicPr>
          <p:nvPr/>
        </p:nvPicPr>
        <p:blipFill>
          <a:blip r:embed="rId5"/>
          <a:stretch>
            <a:fillRect/>
          </a:stretch>
        </p:blipFill>
        <p:spPr>
          <a:xfrm>
            <a:off x="619348" y="1422052"/>
            <a:ext cx="3699209" cy="352305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121</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233</cp:revision>
  <cp:lastPrinted>2021-07-20T08:57:41Z</cp:lastPrinted>
  <dcterms:created xsi:type="dcterms:W3CDTF">2021-06-21T09:41:39Z</dcterms:created>
  <dcterms:modified xsi:type="dcterms:W3CDTF">2024-07-25T02:44:36Z</dcterms:modified>
</cp:coreProperties>
</file>