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65"/>
  </p:normalViewPr>
  <p:slideViewPr>
    <p:cSldViewPr snapToGrid="0" snapToObjects="1">
      <p:cViewPr>
        <p:scale>
          <a:sx n="132" d="100"/>
          <a:sy n="132" d="100"/>
        </p:scale>
        <p:origin x="696" y="-800"/>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ポリマルシェバッグ</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材：ポリエステル 他 </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：本体</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280×280(</a:t>
            </a:r>
            <a:r>
              <a:rPr lang="ja-JP" altLang="en-US" sz="900">
                <a:latin typeface="Meiryo UI" panose="020B0604030504040204" pitchFamily="34" charset="-128"/>
                <a:ea typeface="Meiryo UI" panose="020B0604030504040204" pitchFamily="34" charset="-128"/>
              </a:rPr>
              <a:t>持ち手含む</a:t>
            </a:r>
            <a:r>
              <a:rPr lang="en-US" altLang="ja-JP" sz="900" dirty="0">
                <a:latin typeface="Meiryo UI" panose="020B0604030504040204" pitchFamily="34" charset="-128"/>
                <a:ea typeface="Meiryo UI" panose="020B0604030504040204" pitchFamily="34" charset="-128"/>
              </a:rPr>
              <a:t>410)(</a:t>
            </a:r>
            <a:r>
              <a:rPr lang="en"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　　　　　　</a:t>
            </a:r>
            <a:r>
              <a:rPr lang="ja-JP" altLang="en"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45×130(</a:t>
            </a:r>
            <a:r>
              <a:rPr lang="en" altLang="ja-JP" sz="900" dirty="0">
                <a:latin typeface="Meiryo UI" panose="020B0604030504040204" pitchFamily="34" charset="-128"/>
                <a:ea typeface="Meiryo UI" panose="020B0604030504040204" pitchFamily="34" charset="-128"/>
              </a:rPr>
              <a:t>mm)</a:t>
            </a:r>
            <a:r>
              <a:rPr lang="ja-JP" altLang="en"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折りたたみマチ</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160(</a:t>
            </a:r>
            <a:r>
              <a:rPr lang="en"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量：約</a:t>
            </a:r>
            <a:r>
              <a:rPr lang="en-US" altLang="ja-JP" sz="900" dirty="0">
                <a:latin typeface="Meiryo UI" panose="020B0604030504040204" pitchFamily="34" charset="-128"/>
                <a:ea typeface="Meiryo UI" panose="020B0604030504040204" pitchFamily="34" charset="-128"/>
              </a:rPr>
              <a:t>8</a:t>
            </a:r>
            <a:r>
              <a:rPr lang="en" altLang="ja-JP" sz="900" dirty="0">
                <a:latin typeface="Meiryo UI" panose="020B0604030504040204" pitchFamily="34" charset="-128"/>
                <a:ea typeface="Meiryo UI" panose="020B0604030504040204" pitchFamily="34" charset="-128"/>
              </a:rPr>
              <a:t>L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付属品：取説</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考：ネイビー・ブラック・グレー・レッド</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ポリエステル素材で軽量な上、小さく折り畳めるため持ち歩きにもとっても便利なマルシェバッグです。カラーは全</a:t>
            </a:r>
            <a:r>
              <a:rPr lang="en-US" altLang="ja-JP" sz="1600" dirty="0">
                <a:latin typeface="Meiryo UI" panose="020B0604030504040204" pitchFamily="34" charset="-128"/>
                <a:ea typeface="Meiryo UI" panose="020B0604030504040204" pitchFamily="34" charset="-128"/>
              </a:rPr>
              <a:t>4</a:t>
            </a:r>
            <a:r>
              <a:rPr lang="ja-JP" altLang="en-US" sz="1600">
                <a:latin typeface="Meiryo UI" panose="020B0604030504040204" pitchFamily="34" charset="-128"/>
                <a:ea typeface="Meiryo UI" panose="020B0604030504040204" pitchFamily="34" charset="-128"/>
              </a:rPr>
              <a:t>色展開。イベントやキャンペーンのノベルティ用にもおすすめ。</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0" name="図 19">
            <a:extLst>
              <a:ext uri="{FF2B5EF4-FFF2-40B4-BE49-F238E27FC236}">
                <a16:creationId xmlns:a16="http://schemas.microsoft.com/office/drawing/2014/main" id="{98F26AC8-999C-3440-B4A5-501F021396D5}"/>
              </a:ext>
            </a:extLst>
          </p:cNvPr>
          <p:cNvPicPr>
            <a:picLocks noChangeAspect="1"/>
          </p:cNvPicPr>
          <p:nvPr/>
        </p:nvPicPr>
        <p:blipFill>
          <a:blip r:embed="rId5"/>
          <a:stretch>
            <a:fillRect/>
          </a:stretch>
        </p:blipFill>
        <p:spPr>
          <a:xfrm>
            <a:off x="1151908" y="1387726"/>
            <a:ext cx="2707406" cy="3677637"/>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523</TotalTime>
  <Words>102</Words>
  <Application>Microsoft Office PowerPoint</Application>
  <PresentationFormat>画面に合わせる (4:3)</PresentationFormat>
  <Paragraphs>16</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235</cp:revision>
  <cp:lastPrinted>2021-07-20T08:57:41Z</cp:lastPrinted>
  <dcterms:created xsi:type="dcterms:W3CDTF">2021-06-21T09:41:39Z</dcterms:created>
  <dcterms:modified xsi:type="dcterms:W3CDTF">2024-07-25T02:44:37Z</dcterms:modified>
</cp:coreProperties>
</file>