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 varScale="1">
        <p:scale>
          <a:sx n="78" d="100"/>
          <a:sy n="78" d="100"/>
        </p:scale>
        <p:origin x="6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保冷ボトルホルダー ショルダー付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1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素　材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ポリエステル 他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本体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φ80×H195(mm)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・ショルダー部分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/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20×1400(mm)(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最大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)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包　装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	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PP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-apple-system"/>
              </a:rPr>
              <a:t>袋</a:t>
            </a:r>
            <a:endParaRPr lang="en-US" altLang="ja-JP" sz="900" b="0" i="0" dirty="0">
              <a:solidFill>
                <a:srgbClr val="333333"/>
              </a:solidFill>
              <a:effectLst/>
              <a:latin typeface="-apple-system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優れた保冷機能とショルダー紐がついているためアウトドアシーンなどでは特に便利なボトルホルダーです。ミルキーベージュとインクブラックの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2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色バリエーションから選択可能です。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905769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862</TotalTime>
  <Words>86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998</cp:revision>
  <cp:lastPrinted>2021-07-20T08:57:41Z</cp:lastPrinted>
  <dcterms:created xsi:type="dcterms:W3CDTF">2021-06-21T09:41:39Z</dcterms:created>
  <dcterms:modified xsi:type="dcterms:W3CDTF">2024-07-25T02:44:38Z</dcterms:modified>
</cp:coreProperties>
</file>