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難燃ブランケット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ポリエステル・巾着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1200×900(mm)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・巾着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200×330×100(mm)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袋、ヘッダー付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OPP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火の粉を受けても穴が空きにくく、燃えにくいため安全性の高いブランケットです。専用の巾着付きのため持ち運びや収納にとっても便利。ネイビー、ブラック、カーキの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色展開から選択可能です。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</TotalTime>
  <Words>111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1011</cp:revision>
  <cp:lastPrinted>2021-07-20T08:57:41Z</cp:lastPrinted>
  <dcterms:created xsi:type="dcterms:W3CDTF">2021-06-21T09:41:39Z</dcterms:created>
  <dcterms:modified xsi:type="dcterms:W3CDTF">2024-07-25T02:44:39Z</dcterms:modified>
</cp:coreProperties>
</file>