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1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エコブランケット（再生ＰＥＴ）　レギュラー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900×650(mm)</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回収されたペットボトルを原料にした再生</a:t>
            </a:r>
            <a:r>
              <a:rPr lang="en-US" altLang="ja-JP" sz="1600" dirty="0"/>
              <a:t>PET</a:t>
            </a:r>
            <a:r>
              <a:rPr lang="ja-JP" altLang="en-US" sz="1600" dirty="0"/>
              <a:t>素材を利用して作られた地球環境にやさしいエコブランケットです。カラーバリエーションは使いやすい色の</a:t>
            </a:r>
            <a:r>
              <a:rPr lang="en-US" altLang="ja-JP" sz="1600" dirty="0"/>
              <a:t>5</a:t>
            </a:r>
            <a:r>
              <a:rPr lang="ja-JP" altLang="en-US" sz="1600" dirty="0"/>
              <a:t>色展開。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A82C2CD5-6637-2EA5-8124-B2ED5E4D97E1}"/>
              </a:ext>
            </a:extLst>
          </p:cNvPr>
          <p:cNvPicPr>
            <a:picLocks noChangeAspect="1"/>
          </p:cNvPicPr>
          <p:nvPr/>
        </p:nvPicPr>
        <p:blipFill>
          <a:blip r:embed="rId5"/>
          <a:stretch>
            <a:fillRect/>
          </a:stretch>
        </p:blipFill>
        <p:spPr>
          <a:xfrm>
            <a:off x="691689" y="1363300"/>
            <a:ext cx="3658101" cy="365810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956</TotalTime>
  <Words>70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272</cp:revision>
  <cp:lastPrinted>2021-07-20T08:57:41Z</cp:lastPrinted>
  <dcterms:created xsi:type="dcterms:W3CDTF">2021-06-21T09:41:39Z</dcterms:created>
  <dcterms:modified xsi:type="dcterms:W3CDTF">2024-07-25T02:44:40Z</dcterms:modified>
</cp:coreProperties>
</file>