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オーガニックコットンラッピング巾着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(S)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150×290(mm)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S</a:t>
            </a:r>
            <a:r>
              <a:rPr lang="ja-JP" altLang="en-US" sz="1600" dirty="0"/>
              <a:t>サイズのラッピング巾着。地球環境に優しいオーガニックコットンを使用しているため手触りも滑らか。また結び紐は長めでリボンのようにも見えるため、ショッパーとしても人気です。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C808DB15-24A9-5282-A966-643CE231F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79" y="1339383"/>
            <a:ext cx="3716742" cy="371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627</TotalTime>
  <Words>67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2024-07-25T02:44:44Z</dcterms:modified>
</cp:coreProperties>
</file>