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厚手コットンラッピング巾着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 他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150×290(mm)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サイズのキュートな巾着です。結び紐がリボンの代わりにもなり、アクセントになります。カラーバリエーションはナチュラル、ブラック、ネイビーの三色展開。ショッパー等におすすめです。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2" name="Picture 48">
            <a:extLst>
              <a:ext uri="{FF2B5EF4-FFF2-40B4-BE49-F238E27FC236}">
                <a16:creationId xmlns:a16="http://schemas.microsoft.com/office/drawing/2014/main" id="{25236844-2DA9-60D0-27D0-487DB774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8" y="1316925"/>
            <a:ext cx="3753304" cy="37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2024-07-25T02:44:44Z</dcterms:modified>
</cp:coreProperties>
</file>