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6" d="100"/>
          <a:sy n="96" d="100"/>
        </p:scale>
        <p:origin x="1236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 厚手コットンラッピング巾着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(M)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素材：コットン 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240×350(mm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M</a:t>
            </a:r>
            <a:r>
              <a:rPr lang="ja-JP" altLang="en-US" sz="1600" dirty="0"/>
              <a:t>サイズのキュートな巾着です。結び紐がリボンの代わりにもなり、アクセントになります。カラーバリエーションはナチュラル、ブラック、ネイビーの三色展開。ショッパー等におすすめです。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56" name="図 55">
            <a:extLst>
              <a:ext uri="{FF2B5EF4-FFF2-40B4-BE49-F238E27FC236}">
                <a16:creationId xmlns:a16="http://schemas.microsoft.com/office/drawing/2014/main" id="{93A00C6F-E7E8-7457-B449-54FB23E2DD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474" y="1333668"/>
            <a:ext cx="3696088" cy="369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690</TotalTime>
  <Words>68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252</cp:revision>
  <cp:lastPrinted>2021-07-20T08:57:41Z</cp:lastPrinted>
  <dcterms:created xsi:type="dcterms:W3CDTF">2021-06-21T09:41:39Z</dcterms:created>
  <dcterms:modified xsi:type="dcterms:W3CDTF">2024-07-25T02:44:45Z</dcterms:modified>
</cp:coreProperties>
</file>