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プリントしやすいコットンシャーリングハンドタオル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250×250(mm)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プリントした際のオリジナルデザインの再現性の高さを追求した、コットンシャーリングハンドタオルです・フルカラーでも発色良く、綺麗に仕上がりますので物販用等にもおすすめです。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53CE89A6-547C-6B4E-FA2F-A622DEB55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1" y="1357340"/>
            <a:ext cx="3676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</TotalTime>
  <Words>58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2024-07-25T02:44:45Z</dcterms:modified>
</cp:coreProperties>
</file>