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プリントしやすいコットンシャーリングフェイスタオル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840×340(mm)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オリジナルデザインを印刷した際の再現性の高さを追求した、コットンシャーリングフェイスタオルです。フルカラーでも発色良く、綺麗に仕上がりますので物販用等にもおすすめです。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F2116F71-CBD3-CEF6-40D0-74BB70199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20" y="1344306"/>
            <a:ext cx="3621232" cy="36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60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2024-07-25T02:44:46Z</dcterms:modified>
</cp:coreProperties>
</file>