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プリントしやすいコットンシャーリングマフラータオル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1100×210(mm)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プリントデザインの再現性の高さを追求した、コットンシャーリングマフラータオルです。フルカラーデザインでも発色良く、綺麗に仕上がりますので物販用等にもおすすめです。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A380C7-9FB6-0E3C-7712-E7F8386BF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63" y="1329051"/>
            <a:ext cx="3745136" cy="37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54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2024-07-25T02:44:46Z</dcterms:modified>
</cp:coreProperties>
</file>