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100" d="100"/>
          <a:sy n="100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シャンブリック巾着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(SS)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b="0" i="0" spc="20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素材：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コットン、ポリエステル</a:t>
            </a:r>
            <a:endParaRPr lang="en-US" altLang="ja-JP" sz="900" b="0" i="0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50" charset="-128"/>
                <a:ea typeface="Meiryo UI" panose="020B0604030504040204" pitchFamily="50" charset="-128"/>
              </a:rPr>
              <a:t>サイズ：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100×130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mm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900" b="0" i="0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地球環境に優しいリサイクルコットンを使用した、上品でオシャレな霜降り調生地が特徴の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SS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サイズ巾着です。オリジナルの名入れプリントも可能なため、ギフトラッピング用などにおすすめ。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4904A9B-3B76-3DB0-BCB3-914786934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46" y="1396044"/>
            <a:ext cx="3560090" cy="35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842</TotalTime>
  <Words>67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940</cp:revision>
  <cp:lastPrinted>2021-07-20T08:57:41Z</cp:lastPrinted>
  <dcterms:created xsi:type="dcterms:W3CDTF">2021-06-21T09:41:39Z</dcterms:created>
  <dcterms:modified xsi:type="dcterms:W3CDTF">2024-07-25T02:44:47Z</dcterms:modified>
</cp:coreProperties>
</file>