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ユーティリティバネ口ポーチ ミニ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100×130(mm)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ミニサイズが可愛らしい、パカッと片手で開けやすいバネ口金仕様のシンプルなポーチです。イベントやキャンペーンで配布するノベルティグッズ用や特典用などにおすすめです。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457062B-7E5A-A44E-E86B-29846AD1C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48" y="1354899"/>
            <a:ext cx="3652891" cy="36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59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2024-07-25T02:44:48Z</dcterms:modified>
</cp:coreProperties>
</file>