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6" d="100"/>
          <a:sy n="96" d="100"/>
        </p:scale>
        <p:origin x="123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ユーティリティバネ口ポーチ ロング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371513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 他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90×185(mm)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ロングサイズがメガネケースなどにぴったりな、パカッと片手で開けやすいバネ口金仕様のシンプルなポーチ。イベントやキャンペーンで配布するノベルティグッズ用や特典用などにおすすめです。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72" name="図 71">
            <a:extLst>
              <a:ext uri="{FF2B5EF4-FFF2-40B4-BE49-F238E27FC236}">
                <a16:creationId xmlns:a16="http://schemas.microsoft.com/office/drawing/2014/main" id="{1717415A-39E6-B6D1-DD58-68EC9F6C2B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961" y="1377042"/>
            <a:ext cx="3610379" cy="361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790</TotalTime>
  <Words>62</Words>
  <Application>Microsoft Office PowerPoint</Application>
  <PresentationFormat>画面に合わせる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256</cp:revision>
  <cp:lastPrinted>2021-07-20T08:57:41Z</cp:lastPrinted>
  <dcterms:created xsi:type="dcterms:W3CDTF">2021-06-21T09:41:39Z</dcterms:created>
  <dcterms:modified xsi:type="dcterms:W3CDTF">2024-07-25T02:44:48Z</dcterms:modified>
</cp:coreProperties>
</file>