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オーガニックコットンネット巾着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サイズの巾着です。上半分がネット素材になっているため、口を開けることなく入れたものを確認できて便利な上、見た目的にもおしゃれです。同じ仕様で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サイズもご用意しております。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BBA2A370-20C5-0690-36E0-C53651A9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6" y="1332465"/>
            <a:ext cx="3700779" cy="37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291</cp:revision>
  <cp:lastPrinted>2021-07-20T08:57:41Z</cp:lastPrinted>
  <dcterms:created xsi:type="dcterms:W3CDTF">2021-06-21T09:41:39Z</dcterms:created>
  <dcterms:modified xsi:type="dcterms:W3CDTF">2024-07-25T02:44:49Z</dcterms:modified>
</cp:coreProperties>
</file>