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75" autoAdjust="0"/>
    <p:restoredTop sz="94630" autoAdjust="0"/>
  </p:normalViewPr>
  <p:slideViewPr>
    <p:cSldViewPr snapToGrid="0" snapToObjects="1">
      <p:cViewPr varScale="1">
        <p:scale>
          <a:sx n="104" d="100"/>
          <a:sy n="104" d="100"/>
        </p:scale>
        <p:origin x="15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オーガニックコットンネット巾着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260×300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L</a:t>
            </a:r>
            <a:r>
              <a:rPr lang="ja-JP" altLang="en-US" sz="1600" dirty="0"/>
              <a:t>サイズの巾着です。上半分がネット素材になっているため、口を開けることなく入れたものを確認できて便利な上、見た目的にもおしゃれです。同じ仕様で</a:t>
            </a:r>
            <a:r>
              <a:rPr lang="en-US" altLang="ja-JP" sz="1600" dirty="0"/>
              <a:t>M</a:t>
            </a:r>
            <a:r>
              <a:rPr lang="ja-JP" altLang="en-US" sz="1600" dirty="0"/>
              <a:t>サイズもご用意しております。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C9B5545F-FDF8-00C0-C592-F4DA091D3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37" y="1369886"/>
            <a:ext cx="3661981" cy="36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589</TotalTime>
  <Words>72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2024-07-25T02:44:49Z</dcterms:modified>
</cp:coreProperties>
</file>