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9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オーガニックコットンガゼット巾着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140×190×30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0.6L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サイズのシンプルな巾着です。素材には地球環境と人に優しいオーガニックコットンを使用しており、ナチュラルな風合いが親しみやすさを与えます。ショッパーや記念用などにおすすめ。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F34731A8-DE9F-5840-BF12-9D9A9E1C6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36" y="1402323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2024-07-25T02:44:49Z</dcterms:modified>
</cp:coreProperties>
</file>