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オーガニックコットンガゼット巾着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(L)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素材：コットン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260×360×100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L</a:t>
            </a:r>
            <a:r>
              <a:rPr lang="ja-JP" altLang="en-US" sz="1600" dirty="0"/>
              <a:t>サイズのシンプルな巾着です。素材には地球環境と人に優しいオーガニックコットンを使用しており、ナチュラルな風合いが親しみやすさを与えます。ショッパーや記念用などにおすすめ。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D3CC87E9-FBF2-FDA8-90F1-F3FEA7D892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755" y="1380548"/>
            <a:ext cx="3614666" cy="361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839</TotalTime>
  <Words>69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263</cp:revision>
  <cp:lastPrinted>2021-07-20T08:57:41Z</cp:lastPrinted>
  <dcterms:created xsi:type="dcterms:W3CDTF">2021-06-21T09:41:39Z</dcterms:created>
  <dcterms:modified xsi:type="dcterms:W3CDTF">2024-08-02T07:41:31Z</dcterms:modified>
</cp:coreProperties>
</file>