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オーガニックコットンフラットショルダートート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25×650(mm)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オーガニックコットンを使用した地球環境にも優しいフラットタイプのトートです。長めの持ち手は肩掛けもできるため、シーンに合わせて持ち方を変えられるのがとっても便利です。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0FD1B35E-9927-5333-B072-F6582C214438}"/>
              </a:ext>
            </a:extLst>
          </p:cNvPr>
          <p:cNvPicPr>
            <a:picLocks noChangeAspect="1"/>
          </p:cNvPicPr>
          <p:nvPr/>
        </p:nvPicPr>
        <p:blipFill>
          <a:blip r:embed="rId5"/>
          <a:stretch>
            <a:fillRect/>
          </a:stretch>
        </p:blipFill>
        <p:spPr>
          <a:xfrm>
            <a:off x="576996" y="1305758"/>
            <a:ext cx="3746669" cy="374666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TotalTime>
  <Words>68</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2024-07-25T02:44:51Z</dcterms:modified>
</cp:coreProperties>
</file>