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オーガニックコットンガゼット巾着トート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380×430×120(mm)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口をきゅっと閉められる巾着のようなデザインが可愛らしいトートバッグです。素材には地球環境にも優しいオーガニックコットン生地が使用されており、ナチュラルな肌触りも</a:t>
            </a:r>
            <a:r>
              <a:rPr lang="en-US" altLang="ja-JP" sz="1600" dirty="0"/>
              <a:t>GOOD</a:t>
            </a:r>
            <a:r>
              <a:rPr lang="ja-JP" altLang="en-US" sz="1600" dirty="0"/>
              <a:t>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DAFC551-5089-8A24-0659-7ABCCA170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5" y="1367351"/>
            <a:ext cx="3675770" cy="36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2024-08-08T05:20:28Z</dcterms:modified>
</cp:coreProperties>
</file>