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6" d="100"/>
          <a:sy n="96" d="100"/>
        </p:scale>
        <p:origin x="1236" y="3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オーガニックコットンキャンバスライントート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410×340×130(mm)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35×600(mm)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12L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スタンダードなデザインながらハンドルラインのアクセントが根強い人気のトートバッグです。スマホなどを入れられる外ポケットが便利な上、地球環境に優しいオーガニックコットンを使用。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00" name="図 99">
            <a:extLst>
              <a:ext uri="{FF2B5EF4-FFF2-40B4-BE49-F238E27FC236}">
                <a16:creationId xmlns:a16="http://schemas.microsoft.com/office/drawing/2014/main" id="{7B2F195B-27D0-FC3A-18AD-B4AB2450F5C7}"/>
              </a:ext>
            </a:extLst>
          </p:cNvPr>
          <p:cNvPicPr>
            <a:picLocks noChangeAspect="1"/>
          </p:cNvPicPr>
          <p:nvPr/>
        </p:nvPicPr>
        <p:blipFill>
          <a:blip r:embed="rId5"/>
          <a:stretch>
            <a:fillRect/>
          </a:stretch>
        </p:blipFill>
        <p:spPr>
          <a:xfrm>
            <a:off x="630511" y="1310480"/>
            <a:ext cx="3743159" cy="374315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921</TotalTime>
  <Words>76</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271</cp:revision>
  <cp:lastPrinted>2021-07-20T08:57:41Z</cp:lastPrinted>
  <dcterms:created xsi:type="dcterms:W3CDTF">2021-06-21T09:41:39Z</dcterms:created>
  <dcterms:modified xsi:type="dcterms:W3CDTF">2024-07-25T02:44:52Z</dcterms:modified>
</cp:coreProperties>
</file>