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スタイルバッグ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370×400×110(mm)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25×950(mm)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トートバッグとしての持ち手とショルダーバッグとしてもベルトの両方があるため、シーンに合わせて持ち方を変えられて便利なキャンバスバッグ。地球環境に優しいオーガニックコットン使用です。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992897E7-46BA-6050-A25D-C4F04676E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56" y="1306163"/>
            <a:ext cx="3759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89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2024-07-25T02:44:52Z</dcterms:modified>
</cp:coreProperties>
</file>