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オーガニックコットンキャンバスボックストート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370×290×110(mm)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25×650(mm)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見た目以上に容量が多く、また見た目もきちっとしていることから人気の高いボックス型トートバッグ。肩掛けもできる長めの持ち手とオーガニックコットン素材で物販用などにもおすすめです。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1CD6A23-C9FA-CED8-7095-8AB960063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43" y="1397189"/>
            <a:ext cx="3628898" cy="36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2024-07-25T02:44:52Z</dcterms:modified>
</cp:coreProperties>
</file>