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オーガニックコットンキャンバスサコッシュ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(320g/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25×1100(mm)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オーガニックコットン素材を使用したシンプルなサコッシュです。スマホや文庫本を入れて持ち歩くのに最適サイズ。カラーバリエーションはナチュラルとナイトブラックの二色展開。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272DDB50-A15C-A5EB-6C92-690AF1CB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0" y="1428867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2024-07-25T02:44:53Z</dcterms:modified>
</cp:coreProperties>
</file>