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4"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ポリマルシェバッグ</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　他</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320×360</a:t>
            </a:r>
            <a:r>
              <a:rPr lang="ja-JP" altLang="en-US" sz="900" dirty="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）・持ち手／約</a:t>
            </a:r>
            <a:r>
              <a:rPr lang="en-US" altLang="ja-JP" sz="900" dirty="0">
                <a:latin typeface="Meiryo UI" panose="020B0604030504040204" pitchFamily="34" charset="-128"/>
                <a:ea typeface="Meiryo UI" panose="020B0604030504040204" pitchFamily="34" charset="-128"/>
              </a:rPr>
              <a:t>50×170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）・折りたたみマチ／約</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a:t>
            </a:r>
          </a:p>
          <a:p>
            <a:r>
              <a:rPr lang="ja-JP" altLang="en-US" sz="900" dirty="0">
                <a:latin typeface="Meiryo UI" panose="020B0604030504040204" pitchFamily="34" charset="-128"/>
                <a:ea typeface="Meiryo UI" panose="020B0604030504040204" pitchFamily="34" charset="-128"/>
              </a:rPr>
              <a:t>注意事項：選択不可</a:t>
            </a:r>
          </a:p>
          <a:p>
            <a:r>
              <a:rPr lang="ja-JP" altLang="en-US" sz="900" dirty="0">
                <a:latin typeface="Meiryo UI" panose="020B0604030504040204" pitchFamily="34" charset="-128"/>
                <a:ea typeface="Meiryo UI" panose="020B0604030504040204" pitchFamily="34" charset="-128"/>
              </a:rPr>
              <a:t>備考：洗濯不可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大容量な</a:t>
            </a:r>
            <a:r>
              <a:rPr lang="en-US" altLang="ja-JP" sz="1600" dirty="0"/>
              <a:t>L</a:t>
            </a:r>
            <a:r>
              <a:rPr lang="ja-JP" altLang="en-US" sz="1600" dirty="0"/>
              <a:t>サイズですが折りたたむとコンパクトになる上、ポリエステル素材のため軽量で携帯にも便利なマルシェバッグです。お買い物用などに丁度良く、ノベルティ用等にもおすすめ。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930B6FB0-DA70-7074-CF2E-8216BE556B4D}"/>
              </a:ext>
            </a:extLst>
          </p:cNvPr>
          <p:cNvPicPr>
            <a:picLocks noChangeAspect="1"/>
          </p:cNvPicPr>
          <p:nvPr/>
        </p:nvPicPr>
        <p:blipFill>
          <a:blip r:embed="rId5"/>
          <a:stretch>
            <a:fillRect/>
          </a:stretch>
        </p:blipFill>
        <p:spPr>
          <a:xfrm>
            <a:off x="663462" y="1367321"/>
            <a:ext cx="3606368" cy="360636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TotalTime>
  <Words>103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2024-07-25T02:44:54Z</dcterms:modified>
</cp:coreProperties>
</file>