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再生不織布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スクエアトート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(PP)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280×350×70(mm)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25×370(mm)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エコマーク認定商品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エコマーク認定第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21101005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スクエア型でかっちりとした印象を与えるジェンダーレスで使用できる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トートです。地球環境に優しい再生不織布を使用しており、</a:t>
            </a:r>
            <a:r>
              <a:rPr lang="en-US" altLang="ja-JP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SDgs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にも貢献できるおすすめアイテムです。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A38558F2-2EA1-E806-9B2B-2E66C7FF7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0" y="1345830"/>
            <a:ext cx="3738149" cy="37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97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286</cp:revision>
  <cp:lastPrinted>2021-07-20T08:57:41Z</cp:lastPrinted>
  <dcterms:created xsi:type="dcterms:W3CDTF">2021-06-21T09:41:39Z</dcterms:created>
  <dcterms:modified xsi:type="dcterms:W3CDTF">2024-07-25T02:44:54Z</dcterms:modified>
</cp:coreProperties>
</file>